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1" r:id="rId13"/>
    <p:sldId id="297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98" r:id="rId22"/>
    <p:sldId id="299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7" d="100"/>
          <a:sy n="57" d="100"/>
        </p:scale>
        <p:origin x="-1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D2848-DAA1-F946-BEE1-612A2AE10222}" type="datetimeFigureOut">
              <a:rPr lang="en-US" smtClean="0"/>
              <a:t>5/21/13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4EE44-BA61-CE46-B52B-790329D4A5BD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44219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D2848-DAA1-F946-BEE1-612A2AE10222}" type="datetimeFigureOut">
              <a:rPr lang="en-US" smtClean="0"/>
              <a:t>5/21/13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4EE44-BA61-CE46-B52B-790329D4A5BD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66153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D2848-DAA1-F946-BEE1-612A2AE10222}" type="datetimeFigureOut">
              <a:rPr lang="en-US" smtClean="0"/>
              <a:t>5/21/13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4EE44-BA61-CE46-B52B-790329D4A5BD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44588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D2848-DAA1-F946-BEE1-612A2AE10222}" type="datetimeFigureOut">
              <a:rPr lang="en-US" smtClean="0"/>
              <a:t>5/21/13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4EE44-BA61-CE46-B52B-790329D4A5BD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68430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D2848-DAA1-F946-BEE1-612A2AE10222}" type="datetimeFigureOut">
              <a:rPr lang="en-US" smtClean="0"/>
              <a:t>5/21/13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4EE44-BA61-CE46-B52B-790329D4A5BD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5634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D2848-DAA1-F946-BEE1-612A2AE10222}" type="datetimeFigureOut">
              <a:rPr lang="en-US" smtClean="0"/>
              <a:t>5/21/13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4EE44-BA61-CE46-B52B-790329D4A5BD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2083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D2848-DAA1-F946-BEE1-612A2AE10222}" type="datetimeFigureOut">
              <a:rPr lang="en-US" smtClean="0"/>
              <a:t>5/21/13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4EE44-BA61-CE46-B52B-790329D4A5BD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59867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D2848-DAA1-F946-BEE1-612A2AE10222}" type="datetimeFigureOut">
              <a:rPr lang="en-US" smtClean="0"/>
              <a:t>5/21/13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4EE44-BA61-CE46-B52B-790329D4A5BD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44936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D2848-DAA1-F946-BEE1-612A2AE10222}" type="datetimeFigureOut">
              <a:rPr lang="en-US" smtClean="0"/>
              <a:t>5/21/13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4EE44-BA61-CE46-B52B-790329D4A5BD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21484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D2848-DAA1-F946-BEE1-612A2AE10222}" type="datetimeFigureOut">
              <a:rPr lang="en-US" smtClean="0"/>
              <a:t>5/21/13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4EE44-BA61-CE46-B52B-790329D4A5BD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5819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D2848-DAA1-F946-BEE1-612A2AE10222}" type="datetimeFigureOut">
              <a:rPr lang="en-US" smtClean="0"/>
              <a:t>5/21/13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4EE44-BA61-CE46-B52B-790329D4A5BD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498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D2848-DAA1-F946-BEE1-612A2AE10222}" type="datetimeFigureOut">
              <a:rPr lang="en-US" smtClean="0"/>
              <a:t>5/21/13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4EE44-BA61-CE46-B52B-790329D4A5BD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56104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3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827431"/>
            <a:ext cx="9144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Mira este PPT con una o dos personas. </a:t>
            </a:r>
          </a:p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Sigue (</a:t>
            </a:r>
            <a:r>
              <a:rPr lang="es-ES_tradnl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follow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) las instrucciones. </a:t>
            </a:r>
            <a:endParaRPr lang="es-ES_tradnl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408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413" y="1421199"/>
            <a:ext cx="2592494" cy="26094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1659" y="3236014"/>
            <a:ext cx="2177264" cy="253116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52413" y="4443741"/>
            <a:ext cx="247293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 pel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</a:t>
            </a:r>
          </a:p>
        </p:txBody>
      </p:sp>
      <p:sp>
        <p:nvSpPr>
          <p:cNvPr id="5" name="Rectangle 4"/>
          <p:cNvSpPr/>
          <p:nvPr/>
        </p:nvSpPr>
        <p:spPr>
          <a:xfrm>
            <a:off x="5157987" y="1409438"/>
            <a:ext cx="247293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 pel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</a:t>
            </a:r>
          </a:p>
        </p:txBody>
      </p:sp>
      <p:sp>
        <p:nvSpPr>
          <p:cNvPr id="6" name="Rectangle 5"/>
          <p:cNvSpPr/>
          <p:nvPr/>
        </p:nvSpPr>
        <p:spPr>
          <a:xfrm>
            <a:off x="2272424" y="4427029"/>
            <a:ext cx="247293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muy</a:t>
            </a:r>
            <a:endParaRPr lang="es-ES_tradnl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7998" y="1414881"/>
            <a:ext cx="247293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muy</a:t>
            </a:r>
            <a:endParaRPr lang="es-ES_tradnl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71975" y="5075649"/>
            <a:ext cx="247293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cort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</a:t>
            </a:r>
            <a:endParaRPr lang="es-ES_tradnl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24823" y="2020185"/>
            <a:ext cx="247293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larg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</a:t>
            </a:r>
            <a:endParaRPr lang="es-ES_tradnl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4122" y="109661"/>
            <a:ext cx="328350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¿Qu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é es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s-ES_tradnl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063108" y="1009126"/>
            <a:ext cx="209316" cy="9088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8066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3597"/>
          <a:stretch/>
        </p:blipFill>
        <p:spPr>
          <a:xfrm>
            <a:off x="2406096" y="1588299"/>
            <a:ext cx="4148432" cy="454810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72397" y="2378683"/>
            <a:ext cx="142574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Rubio</a:t>
            </a:r>
            <a:endParaRPr lang="es-ES_tradnl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55001" y="2378683"/>
            <a:ext cx="148209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Negro</a:t>
            </a:r>
            <a:endParaRPr lang="es-ES_tradnl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18057" y="4452910"/>
            <a:ext cx="115598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Rojo</a:t>
            </a:r>
            <a:endParaRPr lang="es-ES_tradnl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9031" y="4670160"/>
            <a:ext cx="189612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Castaño</a:t>
            </a:r>
            <a:endParaRPr lang="es-ES_tradnl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9031" y="350696"/>
            <a:ext cx="8042301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¿De qu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é color es el pelo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s-ES_tradnl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3329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7135" y="1568419"/>
            <a:ext cx="299508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4000" b="1" spc="100" dirty="0" smtClean="0">
                <a:ln w="18000">
                  <a:solidFill>
                    <a:srgbClr val="660066"/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tx2">
                      <a:lumMod val="40000"/>
                      <a:lumOff val="60000"/>
                      <a:alpha val="60000"/>
                    </a:schemeClr>
                  </a:outerShdw>
                </a:effectLst>
              </a:rPr>
              <a:t>Singular</a:t>
            </a:r>
          </a:p>
          <a:p>
            <a:pPr algn="ctr"/>
            <a:endParaRPr lang="es-ES_tradnl" sz="4000" b="1" spc="100" dirty="0" smtClean="0">
              <a:ln w="18000">
                <a:solidFill>
                  <a:srgbClr val="660066"/>
                </a:solidFill>
                <a:prstDash val="solid"/>
              </a:ln>
              <a:solidFill>
                <a:srgbClr val="FF0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25000" dist="20000" dir="16020000" algn="tl">
                  <a:schemeClr val="tx2">
                    <a:lumMod val="40000"/>
                    <a:lumOff val="60000"/>
                    <a:alpha val="60000"/>
                  </a:schemeClr>
                </a:outerShdw>
              </a:effectLst>
            </a:endParaRPr>
          </a:p>
          <a:p>
            <a:r>
              <a:rPr lang="es-ES_tradnl" sz="4000" b="1" spc="100" dirty="0" smtClean="0">
                <a:ln w="18000">
                  <a:solidFill>
                    <a:srgbClr val="660066"/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tx2">
                      <a:lumMod val="40000"/>
                      <a:lumOff val="60000"/>
                      <a:alpha val="60000"/>
                    </a:schemeClr>
                  </a:outerShdw>
                </a:effectLst>
              </a:rPr>
              <a:t>Mi</a:t>
            </a:r>
            <a:endParaRPr lang="es-ES_tradnl" sz="4000" b="1" spc="100" dirty="0" smtClean="0">
              <a:ln w="18000">
                <a:solidFill>
                  <a:srgbClr val="660066"/>
                </a:solidFill>
                <a:prstDash val="solid"/>
              </a:ln>
              <a:noFill/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25000" dist="20000" dir="16020000" algn="tl">
                  <a:schemeClr val="tx2">
                    <a:lumMod val="40000"/>
                    <a:lumOff val="60000"/>
                    <a:alpha val="60000"/>
                  </a:schemeClr>
                </a:outerShdw>
              </a:effectLst>
            </a:endParaRPr>
          </a:p>
          <a:p>
            <a:r>
              <a:rPr lang="es-ES_tradnl" sz="4000" b="1" spc="100" dirty="0" smtClean="0">
                <a:ln w="18000">
                  <a:solidFill>
                    <a:srgbClr val="660066"/>
                  </a:solidFill>
                  <a:prstDash val="solid"/>
                </a:ln>
                <a:solidFill>
                  <a:srgbClr val="FF66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tx2">
                      <a:lumMod val="40000"/>
                      <a:lumOff val="60000"/>
                      <a:alpha val="60000"/>
                    </a:schemeClr>
                  </a:outerShdw>
                </a:effectLst>
              </a:rPr>
              <a:t>Tu</a:t>
            </a:r>
            <a:endParaRPr lang="es-ES_tradnl" sz="4000" b="1" spc="100" dirty="0" smtClean="0">
              <a:ln w="18000">
                <a:solidFill>
                  <a:srgbClr val="660066"/>
                </a:solidFill>
                <a:prstDash val="solid"/>
              </a:ln>
              <a:solidFill>
                <a:srgbClr val="008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25000" dist="20000" dir="16020000" algn="tl">
                  <a:schemeClr val="tx2">
                    <a:lumMod val="40000"/>
                    <a:lumOff val="60000"/>
                    <a:alpha val="60000"/>
                  </a:schemeClr>
                </a:outerShdw>
              </a:effectLst>
            </a:endParaRPr>
          </a:p>
          <a:p>
            <a:r>
              <a:rPr lang="es-ES_tradnl" sz="4000" b="1" spc="100" dirty="0" smtClean="0">
                <a:ln w="18000">
                  <a:solidFill>
                    <a:srgbClr val="660066"/>
                  </a:solidFill>
                  <a:prstDash val="solid"/>
                </a:ln>
                <a:solidFill>
                  <a:srgbClr val="008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tx2">
                      <a:lumMod val="40000"/>
                      <a:lumOff val="60000"/>
                      <a:alpha val="60000"/>
                    </a:schemeClr>
                  </a:outerShdw>
                </a:effectLst>
              </a:rPr>
              <a:t>Su</a:t>
            </a:r>
            <a:endParaRPr lang="es-ES_tradnl" sz="4000" b="1" spc="100" dirty="0">
              <a:ln w="18000">
                <a:solidFill>
                  <a:srgbClr val="660066"/>
                </a:solidFill>
                <a:prstDash val="solid"/>
              </a:ln>
              <a:solidFill>
                <a:srgbClr val="008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25000" dist="20000" dir="16020000" algn="tl">
                  <a:schemeClr val="tx2">
                    <a:lumMod val="40000"/>
                    <a:lumOff val="60000"/>
                    <a:alpha val="60000"/>
                  </a:schemeClr>
                </a:outerShdw>
              </a:effectLst>
            </a:endParaRPr>
          </a:p>
          <a:p>
            <a:r>
              <a:rPr lang="es-ES_tradnl" sz="4000" b="1" spc="100" dirty="0" smtClean="0">
                <a:ln w="18000">
                  <a:solidFill>
                    <a:srgbClr val="660066"/>
                  </a:solidFill>
                  <a:prstDash val="solid"/>
                </a:ln>
                <a:solidFill>
                  <a:srgbClr val="660066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tx2">
                      <a:lumMod val="40000"/>
                      <a:lumOff val="60000"/>
                      <a:alpha val="60000"/>
                    </a:schemeClr>
                  </a:outerShdw>
                </a:effectLst>
              </a:rPr>
              <a:t>Nuestro</a:t>
            </a:r>
          </a:p>
          <a:p>
            <a:r>
              <a:rPr lang="es-ES_tradnl" sz="4000" b="1" spc="100" dirty="0" smtClean="0">
                <a:ln w="18000">
                  <a:solidFill>
                    <a:srgbClr val="660066"/>
                  </a:solidFill>
                  <a:prstDash val="solid"/>
                </a:ln>
                <a:solidFill>
                  <a:srgbClr val="660066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tx2">
                      <a:lumMod val="40000"/>
                      <a:lumOff val="60000"/>
                      <a:alpha val="60000"/>
                    </a:schemeClr>
                  </a:outerShdw>
                </a:effectLst>
              </a:rPr>
              <a:t>Nuestra</a:t>
            </a:r>
            <a:endParaRPr lang="es-ES_tradnl" sz="4000" b="1" spc="100" dirty="0">
              <a:ln w="18000">
                <a:solidFill>
                  <a:srgbClr val="660066"/>
                </a:solidFill>
                <a:prstDash val="solid"/>
              </a:ln>
              <a:solidFill>
                <a:srgbClr val="660066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25000" dist="20000" dir="16020000" algn="tl">
                  <a:schemeClr val="tx2">
                    <a:lumMod val="40000"/>
                    <a:lumOff val="60000"/>
                    <a:alpha val="60000"/>
                  </a:schemeClr>
                </a:outerShdw>
              </a:effectLst>
            </a:endParaRPr>
          </a:p>
          <a:p>
            <a:r>
              <a:rPr lang="es-ES_tradnl" sz="4000" b="1" spc="100" dirty="0" smtClean="0">
                <a:ln w="18000">
                  <a:solidFill>
                    <a:srgbClr val="660066"/>
                  </a:solidFill>
                  <a:prstDash val="solid"/>
                </a:ln>
                <a:solidFill>
                  <a:srgbClr val="00009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tx2">
                      <a:lumMod val="40000"/>
                      <a:lumOff val="60000"/>
                      <a:alpha val="60000"/>
                    </a:schemeClr>
                  </a:outerShdw>
                </a:effectLst>
              </a:rPr>
              <a:t>Su</a:t>
            </a:r>
            <a:endParaRPr lang="es-ES_tradnl" sz="4000" b="1" spc="100" dirty="0" smtClean="0">
              <a:ln w="18000">
                <a:solidFill>
                  <a:srgbClr val="660066"/>
                </a:solidFill>
                <a:prstDash val="solid"/>
              </a:ln>
              <a:solidFill>
                <a:srgbClr val="660066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25000" dist="20000" dir="16020000" algn="tl">
                  <a:schemeClr val="tx2">
                    <a:lumMod val="40000"/>
                    <a:lumOff val="60000"/>
                    <a:alpha val="60000"/>
                  </a:schemeClr>
                </a:outerShdw>
              </a:effectLst>
            </a:endParaRPr>
          </a:p>
          <a:p>
            <a:endParaRPr lang="es-ES_tradnl" sz="4000" b="1" spc="100" dirty="0" smtClean="0">
              <a:ln w="18000">
                <a:solidFill>
                  <a:srgbClr val="660066"/>
                </a:solidFill>
                <a:prstDash val="solid"/>
              </a:ln>
              <a:solidFill>
                <a:srgbClr val="008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25000" dist="20000" dir="16020000" algn="tl">
                  <a:schemeClr val="tx2">
                    <a:lumMod val="40000"/>
                    <a:lumOff val="60000"/>
                    <a:alpha val="60000"/>
                  </a:scheme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02335" y="1568699"/>
            <a:ext cx="299508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4000" b="1" spc="100" dirty="0" smtClean="0">
                <a:ln w="18000">
                  <a:solidFill>
                    <a:srgbClr val="660066"/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tx2">
                      <a:lumMod val="40000"/>
                      <a:lumOff val="60000"/>
                      <a:alpha val="60000"/>
                    </a:schemeClr>
                  </a:outerShdw>
                </a:effectLst>
              </a:rPr>
              <a:t>Plural</a:t>
            </a:r>
          </a:p>
          <a:p>
            <a:pPr algn="ctr"/>
            <a:endParaRPr lang="es-ES_tradnl" sz="4000" b="1" spc="100" dirty="0" smtClean="0">
              <a:ln w="18000">
                <a:solidFill>
                  <a:srgbClr val="660066"/>
                </a:solidFill>
                <a:prstDash val="solid"/>
              </a:ln>
              <a:solidFill>
                <a:srgbClr val="FF0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25000" dist="20000" dir="16020000" algn="tl">
                  <a:schemeClr val="tx2">
                    <a:lumMod val="40000"/>
                    <a:lumOff val="60000"/>
                    <a:alpha val="60000"/>
                  </a:schemeClr>
                </a:outerShdw>
              </a:effectLst>
            </a:endParaRPr>
          </a:p>
          <a:p>
            <a:r>
              <a:rPr lang="es-ES_tradnl" sz="4000" b="1" spc="100" dirty="0" smtClean="0">
                <a:ln w="18000">
                  <a:solidFill>
                    <a:srgbClr val="660066"/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tx2">
                      <a:lumMod val="40000"/>
                      <a:lumOff val="60000"/>
                      <a:alpha val="60000"/>
                    </a:schemeClr>
                  </a:outerShdw>
                </a:effectLst>
              </a:rPr>
              <a:t>Mis</a:t>
            </a:r>
            <a:endParaRPr lang="es-ES_tradnl" sz="4000" b="1" spc="100" dirty="0" smtClean="0">
              <a:ln w="18000">
                <a:solidFill>
                  <a:srgbClr val="660066"/>
                </a:solidFill>
                <a:prstDash val="solid"/>
              </a:ln>
              <a:noFill/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25000" dist="20000" dir="16020000" algn="tl">
                  <a:schemeClr val="tx2">
                    <a:lumMod val="40000"/>
                    <a:lumOff val="60000"/>
                    <a:alpha val="60000"/>
                  </a:schemeClr>
                </a:outerShdw>
              </a:effectLst>
            </a:endParaRPr>
          </a:p>
          <a:p>
            <a:r>
              <a:rPr lang="es-ES_tradnl" sz="4000" b="1" spc="100" dirty="0" smtClean="0">
                <a:ln w="18000">
                  <a:solidFill>
                    <a:srgbClr val="660066"/>
                  </a:solidFill>
                  <a:prstDash val="solid"/>
                </a:ln>
                <a:solidFill>
                  <a:srgbClr val="FF66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tx2">
                      <a:lumMod val="40000"/>
                      <a:lumOff val="60000"/>
                      <a:alpha val="60000"/>
                    </a:schemeClr>
                  </a:outerShdw>
                </a:effectLst>
              </a:rPr>
              <a:t>Tus</a:t>
            </a:r>
            <a:endParaRPr lang="es-ES_tradnl" sz="4000" b="1" spc="100" dirty="0" smtClean="0">
              <a:ln w="18000">
                <a:solidFill>
                  <a:srgbClr val="660066"/>
                </a:solidFill>
                <a:prstDash val="solid"/>
              </a:ln>
              <a:solidFill>
                <a:srgbClr val="008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25000" dist="20000" dir="16020000" algn="tl">
                  <a:schemeClr val="tx2">
                    <a:lumMod val="40000"/>
                    <a:lumOff val="60000"/>
                    <a:alpha val="60000"/>
                  </a:schemeClr>
                </a:outerShdw>
              </a:effectLst>
            </a:endParaRPr>
          </a:p>
          <a:p>
            <a:r>
              <a:rPr lang="es-ES_tradnl" sz="4000" b="1" spc="100" dirty="0" smtClean="0">
                <a:ln w="18000">
                  <a:solidFill>
                    <a:srgbClr val="660066"/>
                  </a:solidFill>
                  <a:prstDash val="solid"/>
                </a:ln>
                <a:solidFill>
                  <a:srgbClr val="008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tx2">
                      <a:lumMod val="40000"/>
                      <a:lumOff val="60000"/>
                      <a:alpha val="60000"/>
                    </a:schemeClr>
                  </a:outerShdw>
                </a:effectLst>
              </a:rPr>
              <a:t>Sus</a:t>
            </a:r>
            <a:endParaRPr lang="es-ES_tradnl" sz="4000" b="1" spc="100" dirty="0">
              <a:ln w="18000">
                <a:solidFill>
                  <a:srgbClr val="660066"/>
                </a:solidFill>
                <a:prstDash val="solid"/>
              </a:ln>
              <a:solidFill>
                <a:srgbClr val="008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25000" dist="20000" dir="16020000" algn="tl">
                  <a:schemeClr val="tx2">
                    <a:lumMod val="40000"/>
                    <a:lumOff val="60000"/>
                    <a:alpha val="60000"/>
                  </a:schemeClr>
                </a:outerShdw>
              </a:effectLst>
            </a:endParaRPr>
          </a:p>
          <a:p>
            <a:r>
              <a:rPr lang="es-ES_tradnl" sz="4000" b="1" spc="100" dirty="0" smtClean="0">
                <a:ln w="18000">
                  <a:solidFill>
                    <a:srgbClr val="660066"/>
                  </a:solidFill>
                  <a:prstDash val="solid"/>
                </a:ln>
                <a:solidFill>
                  <a:srgbClr val="660066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tx2">
                      <a:lumMod val="40000"/>
                      <a:lumOff val="60000"/>
                      <a:alpha val="60000"/>
                    </a:schemeClr>
                  </a:outerShdw>
                </a:effectLst>
              </a:rPr>
              <a:t>Nuestros</a:t>
            </a:r>
          </a:p>
          <a:p>
            <a:r>
              <a:rPr lang="es-ES_tradnl" sz="4000" b="1" spc="100" dirty="0" smtClean="0">
                <a:ln w="18000">
                  <a:solidFill>
                    <a:srgbClr val="660066"/>
                  </a:solidFill>
                  <a:prstDash val="solid"/>
                </a:ln>
                <a:solidFill>
                  <a:srgbClr val="660066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tx2">
                      <a:lumMod val="40000"/>
                      <a:lumOff val="60000"/>
                      <a:alpha val="60000"/>
                    </a:schemeClr>
                  </a:outerShdw>
                </a:effectLst>
              </a:rPr>
              <a:t>Nuestras</a:t>
            </a:r>
            <a:endParaRPr lang="es-ES_tradnl" sz="4000" b="1" spc="100" dirty="0">
              <a:ln w="18000">
                <a:solidFill>
                  <a:srgbClr val="660066"/>
                </a:solidFill>
                <a:prstDash val="solid"/>
              </a:ln>
              <a:solidFill>
                <a:srgbClr val="660066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25000" dist="20000" dir="16020000" algn="tl">
                  <a:schemeClr val="tx2">
                    <a:lumMod val="40000"/>
                    <a:lumOff val="60000"/>
                    <a:alpha val="60000"/>
                  </a:schemeClr>
                </a:outerShdw>
              </a:effectLst>
            </a:endParaRPr>
          </a:p>
          <a:p>
            <a:r>
              <a:rPr lang="es-ES_tradnl" sz="4000" b="1" spc="100" dirty="0" smtClean="0">
                <a:ln w="18000">
                  <a:solidFill>
                    <a:srgbClr val="660066"/>
                  </a:solidFill>
                  <a:prstDash val="solid"/>
                </a:ln>
                <a:solidFill>
                  <a:srgbClr val="00009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tx2">
                      <a:lumMod val="40000"/>
                      <a:lumOff val="60000"/>
                      <a:alpha val="60000"/>
                    </a:schemeClr>
                  </a:outerShdw>
                </a:effectLst>
              </a:rPr>
              <a:t>Sus</a:t>
            </a:r>
            <a:endParaRPr lang="es-ES_tradnl" sz="4000" b="1" spc="100" dirty="0" smtClean="0">
              <a:ln w="18000">
                <a:solidFill>
                  <a:srgbClr val="660066"/>
                </a:solidFill>
                <a:prstDash val="solid"/>
              </a:ln>
              <a:solidFill>
                <a:srgbClr val="660066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25000" dist="20000" dir="16020000" algn="tl">
                  <a:schemeClr val="tx2">
                    <a:lumMod val="40000"/>
                    <a:lumOff val="60000"/>
                    <a:alpha val="60000"/>
                  </a:schemeClr>
                </a:outerShdw>
              </a:effectLst>
            </a:endParaRPr>
          </a:p>
          <a:p>
            <a:endParaRPr lang="es-ES_tradnl" sz="4000" b="1" spc="100" dirty="0" smtClean="0">
              <a:ln w="18000">
                <a:solidFill>
                  <a:srgbClr val="660066"/>
                </a:solidFill>
                <a:prstDash val="solid"/>
              </a:ln>
              <a:solidFill>
                <a:srgbClr val="008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25000" dist="20000" dir="16020000" algn="tl">
                  <a:schemeClr val="tx2">
                    <a:lumMod val="40000"/>
                    <a:lumOff val="60000"/>
                    <a:alpha val="6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0498" y="7271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4000" b="1" spc="100" dirty="0" smtClean="0">
                <a:ln w="18000">
                  <a:solidFill>
                    <a:srgbClr val="660066"/>
                  </a:solidFill>
                  <a:prstDash val="solid"/>
                </a:ln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tx2">
                      <a:lumMod val="40000"/>
                      <a:lumOff val="60000"/>
                      <a:alpha val="60000"/>
                    </a:schemeClr>
                  </a:outerShdw>
                </a:effectLst>
              </a:rPr>
              <a:t>¿Recuerdas los </a:t>
            </a:r>
            <a:r>
              <a:rPr lang="es-ES_tradnl" sz="4000" b="1" spc="100" dirty="0" smtClean="0">
                <a:ln w="18000">
                  <a:solidFill>
                    <a:srgbClr val="660066"/>
                  </a:solidFill>
                  <a:prstDash val="solid"/>
                </a:ln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tx2">
                      <a:lumMod val="40000"/>
                      <a:lumOff val="60000"/>
                      <a:alpha val="60000"/>
                    </a:schemeClr>
                  </a:outerShdw>
                </a:effectLst>
              </a:rPr>
              <a:t>pronombres </a:t>
            </a:r>
            <a:r>
              <a:rPr lang="es-ES_tradnl" sz="4000" b="1" spc="100" dirty="0" smtClean="0">
                <a:ln w="18000">
                  <a:solidFill>
                    <a:srgbClr val="660066"/>
                  </a:solidFill>
                  <a:prstDash val="solid"/>
                </a:ln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tx2">
                      <a:lumMod val="40000"/>
                      <a:lumOff val="60000"/>
                      <a:alpha val="60000"/>
                    </a:schemeClr>
                  </a:outerShdw>
                </a:effectLst>
              </a:rPr>
              <a:t>posesivos?</a:t>
            </a:r>
            <a:endParaRPr lang="es-ES_tradnl" sz="4000" b="1" spc="100" dirty="0" smtClean="0">
              <a:ln w="18000">
                <a:solidFill>
                  <a:srgbClr val="660066"/>
                </a:solidFill>
                <a:prstDash val="solid"/>
              </a:ln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25000" dist="20000" dir="16020000" algn="tl">
                  <a:schemeClr val="tx2">
                    <a:lumMod val="40000"/>
                    <a:lumOff val="60000"/>
                    <a:alpha val="6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8432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" y="676378"/>
            <a:ext cx="9144000" cy="5909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Traduce las oraciones al ingles.</a:t>
            </a:r>
          </a:p>
          <a:p>
            <a:pPr algn="ctr"/>
            <a:endParaRPr lang="es-ES_tradnl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Mira las palabras (</a:t>
            </a:r>
            <a:r>
              <a:rPr lang="es-ES_tradnl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words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) en rojo.</a:t>
            </a:r>
          </a:p>
          <a:p>
            <a:pPr algn="ctr"/>
            <a:endParaRPr lang="es-ES_tradnl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¿Por qu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é están esas palabras en rojo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s-ES_tradnl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1462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3799" y="173953"/>
            <a:ext cx="877222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car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 mi hija va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 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ser ovalad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es-ES_tradnl" sz="4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Picture 7" descr="Screen shot 2012-04-17 at 8.55.0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107" y="1749867"/>
            <a:ext cx="3499876" cy="344987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02527" y="5323112"/>
            <a:ext cx="877222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ca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 ser ovalad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es-ES_tradnl" sz="4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5522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971" y="2469411"/>
            <a:ext cx="1874483" cy="140405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67866" y="230347"/>
            <a:ext cx="7887141" cy="17543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os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oj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os 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 mi hija v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 ser pequeñ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os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es-ES_tradnl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67866" y="4644191"/>
            <a:ext cx="7887141" cy="17543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Su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oj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os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v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 ser pequeñ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os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es-ES_tradnl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233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2294" t="7323" r="20102" b="6001"/>
          <a:stretch/>
        </p:blipFill>
        <p:spPr>
          <a:xfrm>
            <a:off x="3251969" y="1596988"/>
            <a:ext cx="2813397" cy="341035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17980" y="404080"/>
            <a:ext cx="80036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os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oj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os 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 mi hijo va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 ser miel.</a:t>
            </a:r>
            <a:endParaRPr lang="es-ES_tradnl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4580954" y="3547758"/>
            <a:ext cx="796656" cy="790337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7" name="Rectangle 16"/>
          <p:cNvSpPr/>
          <p:nvPr/>
        </p:nvSpPr>
        <p:spPr>
          <a:xfrm>
            <a:off x="670380" y="5436251"/>
            <a:ext cx="80036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Su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oj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os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 ser miel.</a:t>
            </a:r>
            <a:endParaRPr lang="es-ES_tradnl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2449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50142"/>
          <a:stretch/>
        </p:blipFill>
        <p:spPr>
          <a:xfrm>
            <a:off x="1739447" y="3088771"/>
            <a:ext cx="2446473" cy="114211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5993" y="121176"/>
            <a:ext cx="8569777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s-ES_tradnl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pestañ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 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 mi hija v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 ser cort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pero 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sus cej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_tradnl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</a:t>
            </a:r>
            <a:r>
              <a:rPr lang="es-ES_tradnl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</a:t>
            </a:r>
            <a:r>
              <a:rPr lang="es-ES_tradnl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 ser larg</a:t>
            </a:r>
            <a:r>
              <a:rPr lang="es-ES_tradnl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</a:t>
            </a:r>
            <a:r>
              <a:rPr lang="es-ES_tradnl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es-ES_tradnl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s-ES_tradnl" sz="4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3588" y="2687694"/>
            <a:ext cx="1674938" cy="2231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16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209450"/>
            <a:ext cx="9144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nariz de mi hija 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 ser pequeñ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_tradnl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pero 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su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orej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_tradnl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va</a:t>
            </a:r>
            <a:r>
              <a:rPr lang="es-ES_tradnl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</a:t>
            </a:r>
            <a:r>
              <a:rPr lang="es-ES_tradnl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 ser muy gra</a:t>
            </a:r>
            <a:r>
              <a:rPr lang="es-ES_tradnl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ndes</a:t>
            </a:r>
            <a:r>
              <a:rPr lang="es-ES_tradnl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</a:t>
            </a:r>
            <a:endParaRPr lang="es-ES_tradnl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884" y="736975"/>
            <a:ext cx="3255219" cy="29711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r="51080" b="26436"/>
          <a:stretch/>
        </p:blipFill>
        <p:spPr>
          <a:xfrm>
            <a:off x="1775602" y="712409"/>
            <a:ext cx="1713215" cy="299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083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3799" y="3456270"/>
            <a:ext cx="891007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boc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 mi hija 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 ser pequeñ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 su nariz también.</a:t>
            </a:r>
            <a:endParaRPr lang="es-ES_tradnl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Picture 8" descr="Screen shot 2012-04-17 at 9.05.1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881" y="879524"/>
            <a:ext cx="2330914" cy="20825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r="51080" b="26436"/>
          <a:stretch/>
        </p:blipFill>
        <p:spPr>
          <a:xfrm>
            <a:off x="5184238" y="144216"/>
            <a:ext cx="1713215" cy="299569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83799" y="5263113"/>
            <a:ext cx="891007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boc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y la nariz de mi hija v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 ser pequeñ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es-ES_tradnl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0284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736" y="1704577"/>
            <a:ext cx="4612388" cy="461238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470263" y="195599"/>
            <a:ext cx="446024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s-ES_tradnl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car</a:t>
            </a:r>
            <a:r>
              <a:rPr lang="es-ES_tradnl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</a:p>
        </p:txBody>
      </p:sp>
      <p:sp>
        <p:nvSpPr>
          <p:cNvPr id="4" name="Rectangle 3"/>
          <p:cNvSpPr/>
          <p:nvPr/>
        </p:nvSpPr>
        <p:spPr>
          <a:xfrm>
            <a:off x="166780" y="2384327"/>
            <a:ext cx="193519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Ovalad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</a:p>
        </p:txBody>
      </p:sp>
      <p:sp>
        <p:nvSpPr>
          <p:cNvPr id="5" name="Rectangle 4"/>
          <p:cNvSpPr/>
          <p:nvPr/>
        </p:nvSpPr>
        <p:spPr>
          <a:xfrm>
            <a:off x="6997574" y="2318058"/>
            <a:ext cx="222398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Cuadrad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</a:p>
        </p:txBody>
      </p:sp>
      <p:sp>
        <p:nvSpPr>
          <p:cNvPr id="6" name="Rectangle 5"/>
          <p:cNvSpPr/>
          <p:nvPr/>
        </p:nvSpPr>
        <p:spPr>
          <a:xfrm>
            <a:off x="-43363" y="4792785"/>
            <a:ext cx="235548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Triangular</a:t>
            </a:r>
            <a:endParaRPr lang="es-ES_tradnl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14537" y="4792785"/>
            <a:ext cx="181597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Circular</a:t>
            </a:r>
            <a:endParaRPr lang="es-ES_tradnl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4806" y="334098"/>
            <a:ext cx="3283503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¿Qu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é es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s-ES_tradnl" sz="4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0" name="Straight Arrow Connector 9"/>
          <p:cNvCxnSpPr>
            <a:stCxn id="8" idx="3"/>
          </p:cNvCxnSpPr>
          <p:nvPr/>
        </p:nvCxnSpPr>
        <p:spPr>
          <a:xfrm>
            <a:off x="3388309" y="749597"/>
            <a:ext cx="1247193" cy="9549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2680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4329" y="2656887"/>
            <a:ext cx="3041038" cy="353534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181245" y="627364"/>
            <a:ext cx="705629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Su pelo 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va a ser largo y negro.</a:t>
            </a:r>
            <a:endParaRPr lang="es-ES_tradnl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0796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" y="364397"/>
            <a:ext cx="9144000" cy="54784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Ahora traduce las oraciones al ingles. Escribe las oraciones en tu Wiki. </a:t>
            </a:r>
          </a:p>
          <a:p>
            <a:pPr algn="ctr"/>
            <a:endParaRPr lang="es-ES_tradnl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s-ES_tradnl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Remember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_tradnl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_tradnl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always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use </a:t>
            </a:r>
          </a:p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IR 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+ A + (</a:t>
            </a:r>
            <a:r>
              <a:rPr lang="es-ES_tradnl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verb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_tradnl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without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_tradnl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conjugation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) </a:t>
            </a:r>
            <a:r>
              <a:rPr lang="es-ES_tradnl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_tradnl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create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_tradnl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_tradnl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future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es-ES_tradnl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6024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2368" y="173953"/>
            <a:ext cx="877222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 Her 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face will be round.</a:t>
            </a:r>
            <a:endParaRPr lang="en-US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028604"/>
            <a:ext cx="91439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2. Her 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eyes will be big, grey and circular.</a:t>
            </a:r>
            <a:endParaRPr lang="en-US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121211"/>
            <a:ext cx="915459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3. Her 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eyelashes will be long and her eyebrows too.</a:t>
            </a:r>
            <a:endParaRPr 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3701465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4. His 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nose will be big but his ears and his mouth will be small. </a:t>
            </a:r>
            <a:endParaRPr 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356289"/>
            <a:ext cx="915459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5. Her 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hair is going to be very short and red.</a:t>
            </a:r>
            <a:endParaRPr lang="en-US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6180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801" y="1485422"/>
            <a:ext cx="1874483" cy="14040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641" y="733312"/>
            <a:ext cx="4261857" cy="319227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7240" y="4335130"/>
            <a:ext cx="299038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s-ES_tradnl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os</a:t>
            </a:r>
            <a:r>
              <a:rPr lang="es-ES_tradnl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oj</a:t>
            </a:r>
            <a:r>
              <a:rPr lang="es-ES_tradnl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os</a:t>
            </a:r>
          </a:p>
        </p:txBody>
      </p:sp>
      <p:sp>
        <p:nvSpPr>
          <p:cNvPr id="7" name="Rectangle 6"/>
          <p:cNvSpPr/>
          <p:nvPr/>
        </p:nvSpPr>
        <p:spPr>
          <a:xfrm>
            <a:off x="4819926" y="4335130"/>
            <a:ext cx="299038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s-ES_tradnl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os </a:t>
            </a:r>
            <a:r>
              <a:rPr lang="es-ES_tradnl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oj</a:t>
            </a:r>
            <a:r>
              <a:rPr lang="es-ES_tradnl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os</a:t>
            </a:r>
          </a:p>
        </p:txBody>
      </p:sp>
      <p:sp>
        <p:nvSpPr>
          <p:cNvPr id="8" name="Rectangle 7"/>
          <p:cNvSpPr/>
          <p:nvPr/>
        </p:nvSpPr>
        <p:spPr>
          <a:xfrm>
            <a:off x="732258" y="5462132"/>
            <a:ext cx="27021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pequeñ</a:t>
            </a:r>
            <a:r>
              <a:rPr lang="es-ES_tradnl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os</a:t>
            </a:r>
          </a:p>
        </p:txBody>
      </p:sp>
      <p:sp>
        <p:nvSpPr>
          <p:cNvPr id="9" name="Rectangle 8"/>
          <p:cNvSpPr/>
          <p:nvPr/>
        </p:nvSpPr>
        <p:spPr>
          <a:xfrm>
            <a:off x="5249837" y="5433253"/>
            <a:ext cx="22152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grand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</a:t>
            </a:r>
            <a:endParaRPr lang="es-ES_tradnl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4806" y="334098"/>
            <a:ext cx="328350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¿Qu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é es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s-ES_tradnl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1" name="Straight Arrow Connector 10"/>
          <p:cNvCxnSpPr>
            <a:stCxn id="10" idx="3"/>
          </p:cNvCxnSpPr>
          <p:nvPr/>
        </p:nvCxnSpPr>
        <p:spPr>
          <a:xfrm>
            <a:off x="3388309" y="795763"/>
            <a:ext cx="209316" cy="9088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5794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2294" t="7323" r="20102" b="6001"/>
          <a:stretch/>
        </p:blipFill>
        <p:spPr>
          <a:xfrm>
            <a:off x="668360" y="1248884"/>
            <a:ext cx="4177250" cy="506359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643483" y="1248884"/>
            <a:ext cx="304519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os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oj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os</a:t>
            </a:r>
          </a:p>
        </p:txBody>
      </p:sp>
      <p:sp>
        <p:nvSpPr>
          <p:cNvPr id="4" name="Rectangle 3"/>
          <p:cNvSpPr/>
          <p:nvPr/>
        </p:nvSpPr>
        <p:spPr>
          <a:xfrm>
            <a:off x="5695629" y="2337126"/>
            <a:ext cx="304519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verd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</a:t>
            </a:r>
          </a:p>
        </p:txBody>
      </p:sp>
      <p:sp>
        <p:nvSpPr>
          <p:cNvPr id="5" name="Rectangle 4"/>
          <p:cNvSpPr/>
          <p:nvPr/>
        </p:nvSpPr>
        <p:spPr>
          <a:xfrm>
            <a:off x="5695629" y="3066714"/>
            <a:ext cx="304519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azul</a:t>
            </a:r>
            <a:r>
              <a:rPr lang="es-ES_tradnl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</a:t>
            </a:r>
          </a:p>
        </p:txBody>
      </p:sp>
      <p:sp>
        <p:nvSpPr>
          <p:cNvPr id="6" name="Rectangle 5"/>
          <p:cNvSpPr/>
          <p:nvPr/>
        </p:nvSpPr>
        <p:spPr>
          <a:xfrm>
            <a:off x="5680939" y="3774600"/>
            <a:ext cx="304519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miel</a:t>
            </a:r>
            <a:endParaRPr lang="es-ES_tradnl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97648" y="4548887"/>
            <a:ext cx="304519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caf</a:t>
            </a:r>
            <a:r>
              <a:rPr lang="es-ES_tradnl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</a:t>
            </a:r>
            <a:endParaRPr lang="es-ES_tradnl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97648" y="5159383"/>
            <a:ext cx="304519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negr</a:t>
            </a:r>
            <a:r>
              <a:rPr lang="es-ES_tradnl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697648" y="6068369"/>
            <a:ext cx="304519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gris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286593" y="2769632"/>
            <a:ext cx="5062827" cy="2030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355969" y="3504941"/>
            <a:ext cx="3993451" cy="12951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193438" y="4223537"/>
            <a:ext cx="3389908" cy="5765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079015" y="4844990"/>
            <a:ext cx="2353950" cy="1639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286593" y="5610595"/>
            <a:ext cx="4979282" cy="1889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159499" y="5934882"/>
            <a:ext cx="4273466" cy="377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382866" y="169336"/>
            <a:ext cx="6738966" cy="7694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¿De qu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é color son los ojos</a:t>
            </a:r>
            <a:r>
              <a:rPr lang="es-ES_tradnl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s-ES_tradnl" sz="4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7566" y="350696"/>
            <a:ext cx="2101716" cy="5847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¿Qu</a:t>
            </a:r>
            <a:r>
              <a:rPr lang="es-ES_tradnl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é es</a:t>
            </a:r>
            <a:r>
              <a:rPr lang="es-ES_tradnl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s-ES_tradnl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3" name="Straight Arrow Connector 22"/>
          <p:cNvCxnSpPr>
            <a:stCxn id="21" idx="3"/>
          </p:cNvCxnSpPr>
          <p:nvPr/>
        </p:nvCxnSpPr>
        <p:spPr>
          <a:xfrm>
            <a:off x="2189282" y="643084"/>
            <a:ext cx="209316" cy="21477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8360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  <p:bldP spid="10" grpId="0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0" y="1558801"/>
            <a:ext cx="7366000" cy="17145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704028" y="3714159"/>
            <a:ext cx="3550972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s-ES_tradnl" sz="5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</a:t>
            </a:r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pestañ</a:t>
            </a:r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</a:t>
            </a:r>
          </a:p>
        </p:txBody>
      </p:sp>
      <p:sp>
        <p:nvSpPr>
          <p:cNvPr id="5" name="Rectangle 4"/>
          <p:cNvSpPr/>
          <p:nvPr/>
        </p:nvSpPr>
        <p:spPr>
          <a:xfrm>
            <a:off x="883751" y="3714159"/>
            <a:ext cx="38202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s-ES_tradnl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pestañ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</a:t>
            </a:r>
          </a:p>
        </p:txBody>
      </p:sp>
      <p:sp>
        <p:nvSpPr>
          <p:cNvPr id="6" name="Rectangle 5"/>
          <p:cNvSpPr/>
          <p:nvPr/>
        </p:nvSpPr>
        <p:spPr>
          <a:xfrm>
            <a:off x="1938507" y="4637489"/>
            <a:ext cx="175480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cort</a:t>
            </a:r>
            <a:r>
              <a:rPr lang="es-ES_tradnl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</a:t>
            </a:r>
          </a:p>
        </p:txBody>
      </p:sp>
      <p:sp>
        <p:nvSpPr>
          <p:cNvPr id="7" name="Rectangle 6"/>
          <p:cNvSpPr/>
          <p:nvPr/>
        </p:nvSpPr>
        <p:spPr>
          <a:xfrm>
            <a:off x="5629151" y="4658012"/>
            <a:ext cx="1762935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larg</a:t>
            </a:r>
            <a:r>
              <a:rPr lang="es-ES_tradnl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</a:t>
            </a:r>
          </a:p>
        </p:txBody>
      </p:sp>
      <p:sp>
        <p:nvSpPr>
          <p:cNvPr id="8" name="Rectangle 7"/>
          <p:cNvSpPr/>
          <p:nvPr/>
        </p:nvSpPr>
        <p:spPr>
          <a:xfrm>
            <a:off x="83640" y="249434"/>
            <a:ext cx="328350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¿Qu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é es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s-ES_tradnl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9" name="Straight Arrow Connector 8"/>
          <p:cNvCxnSpPr>
            <a:stCxn id="8" idx="3"/>
          </p:cNvCxnSpPr>
          <p:nvPr/>
        </p:nvCxnSpPr>
        <p:spPr>
          <a:xfrm>
            <a:off x="3367143" y="711099"/>
            <a:ext cx="389672" cy="9958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824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2793" y="1317962"/>
            <a:ext cx="2321056" cy="30925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7044" y="1317962"/>
            <a:ext cx="2319296" cy="309638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13595" y="4978729"/>
            <a:ext cx="2500254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s-ES_tradnl" sz="5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</a:t>
            </a:r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cej</a:t>
            </a:r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</a:t>
            </a:r>
          </a:p>
        </p:txBody>
      </p:sp>
      <p:sp>
        <p:nvSpPr>
          <p:cNvPr id="7" name="Rectangle 6"/>
          <p:cNvSpPr/>
          <p:nvPr/>
        </p:nvSpPr>
        <p:spPr>
          <a:xfrm>
            <a:off x="5627044" y="5131129"/>
            <a:ext cx="2500254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s-ES_tradnl" sz="5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</a:t>
            </a:r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cej</a:t>
            </a:r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</a:t>
            </a:r>
          </a:p>
        </p:txBody>
      </p:sp>
      <p:sp>
        <p:nvSpPr>
          <p:cNvPr id="8" name="Rectangle 7"/>
          <p:cNvSpPr/>
          <p:nvPr/>
        </p:nvSpPr>
        <p:spPr>
          <a:xfrm>
            <a:off x="5998794" y="5934160"/>
            <a:ext cx="175480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cort</a:t>
            </a:r>
            <a:r>
              <a:rPr lang="es-ES_tradnl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</a:t>
            </a:r>
          </a:p>
        </p:txBody>
      </p:sp>
      <p:sp>
        <p:nvSpPr>
          <p:cNvPr id="9" name="Rectangle 8"/>
          <p:cNvSpPr/>
          <p:nvPr/>
        </p:nvSpPr>
        <p:spPr>
          <a:xfrm>
            <a:off x="1502028" y="5832183"/>
            <a:ext cx="1762935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larg</a:t>
            </a:r>
            <a:r>
              <a:rPr lang="es-ES_tradnl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0354" y="122432"/>
            <a:ext cx="328350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¿Qu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é es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s-ES_tradnl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035690" y="1045762"/>
            <a:ext cx="209316" cy="9088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0208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23622"/>
          <a:stretch/>
        </p:blipFill>
        <p:spPr>
          <a:xfrm>
            <a:off x="738951" y="1714569"/>
            <a:ext cx="3438299" cy="299569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54641" y="5074528"/>
            <a:ext cx="2218163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nariz</a:t>
            </a:r>
            <a:endParaRPr lang="es-ES_tradnl" sz="5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51080" b="26436"/>
          <a:stretch/>
        </p:blipFill>
        <p:spPr>
          <a:xfrm>
            <a:off x="5881568" y="1714569"/>
            <a:ext cx="1713215" cy="299569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67582" y="5074528"/>
            <a:ext cx="2218163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nariz</a:t>
            </a:r>
            <a:endParaRPr lang="es-ES_tradnl" sz="5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96957" y="5912467"/>
            <a:ext cx="242957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pequeñ</a:t>
            </a:r>
            <a:r>
              <a:rPr lang="es-ES_tradnl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</a:p>
        </p:txBody>
      </p:sp>
      <p:sp>
        <p:nvSpPr>
          <p:cNvPr id="7" name="Rectangle 6"/>
          <p:cNvSpPr/>
          <p:nvPr/>
        </p:nvSpPr>
        <p:spPr>
          <a:xfrm>
            <a:off x="1461929" y="5752470"/>
            <a:ext cx="196971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grand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endParaRPr lang="es-ES_tradnl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4806" y="334098"/>
            <a:ext cx="328350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¿Qu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é es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s-ES_tradnl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821975" y="1260162"/>
            <a:ext cx="1077858" cy="189367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4925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140" y="1280636"/>
            <a:ext cx="3492500" cy="31877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44472" y="4951809"/>
            <a:ext cx="2804574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</a:t>
            </a:r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orej</a:t>
            </a:r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8291" y="1280636"/>
            <a:ext cx="4204491" cy="281700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257667" y="4951809"/>
            <a:ext cx="2804574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</a:t>
            </a:r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orej</a:t>
            </a:r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</a:t>
            </a:r>
          </a:p>
        </p:txBody>
      </p:sp>
      <p:sp>
        <p:nvSpPr>
          <p:cNvPr id="6" name="Rectangle 5"/>
          <p:cNvSpPr/>
          <p:nvPr/>
        </p:nvSpPr>
        <p:spPr>
          <a:xfrm>
            <a:off x="5373585" y="5815584"/>
            <a:ext cx="26751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pequeñ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</a:t>
            </a:r>
            <a:endParaRPr lang="es-ES_tradnl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17332" y="5798873"/>
            <a:ext cx="22152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grand</a:t>
            </a:r>
            <a:r>
              <a:rPr lang="es-ES_tradnl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</a:t>
            </a:r>
            <a:endParaRPr lang="es-ES_tradnl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7394" y="145641"/>
            <a:ext cx="328350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¿Qu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é es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s-ES_tradnl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000397" y="1058442"/>
            <a:ext cx="1332205" cy="15238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8487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5371" y="1143007"/>
            <a:ext cx="4064000" cy="5461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29983" y="1328709"/>
            <a:ext cx="178967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boc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</a:p>
        </p:txBody>
      </p:sp>
      <p:sp>
        <p:nvSpPr>
          <p:cNvPr id="4" name="Rectangle 3"/>
          <p:cNvSpPr/>
          <p:nvPr/>
        </p:nvSpPr>
        <p:spPr>
          <a:xfrm>
            <a:off x="6982184" y="3269244"/>
            <a:ext cx="178967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boc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</a:p>
        </p:txBody>
      </p:sp>
      <p:sp>
        <p:nvSpPr>
          <p:cNvPr id="5" name="Rectangle 4"/>
          <p:cNvSpPr/>
          <p:nvPr/>
        </p:nvSpPr>
        <p:spPr>
          <a:xfrm>
            <a:off x="329983" y="5124225"/>
            <a:ext cx="178967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boc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</a:p>
        </p:txBody>
      </p:sp>
      <p:sp>
        <p:nvSpPr>
          <p:cNvPr id="6" name="Rectangle 5"/>
          <p:cNvSpPr/>
          <p:nvPr/>
        </p:nvSpPr>
        <p:spPr>
          <a:xfrm>
            <a:off x="447453" y="1986829"/>
            <a:ext cx="167220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grand</a:t>
            </a:r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endParaRPr lang="es-ES_tradnl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6565" y="5715127"/>
            <a:ext cx="205542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pequeñ</a:t>
            </a:r>
            <a:r>
              <a:rPr lang="es-ES_tradnl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</a:p>
        </p:txBody>
      </p:sp>
      <p:sp>
        <p:nvSpPr>
          <p:cNvPr id="8" name="Rectangle 7"/>
          <p:cNvSpPr/>
          <p:nvPr/>
        </p:nvSpPr>
        <p:spPr>
          <a:xfrm>
            <a:off x="6882783" y="3888508"/>
            <a:ext cx="204314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median</a:t>
            </a:r>
            <a:r>
              <a:rPr lang="es-ES_tradnl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</a:p>
        </p:txBody>
      </p:sp>
      <p:sp>
        <p:nvSpPr>
          <p:cNvPr id="9" name="Rectangle 8"/>
          <p:cNvSpPr/>
          <p:nvPr/>
        </p:nvSpPr>
        <p:spPr>
          <a:xfrm>
            <a:off x="104806" y="71508"/>
            <a:ext cx="328350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¿Qu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é es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s-ES_tradnl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650293" y="994838"/>
            <a:ext cx="1738016" cy="9919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2589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393</Words>
  <Application>Microsoft Macintosh PowerPoint</Application>
  <PresentationFormat>On-screen Show (4:3)</PresentationFormat>
  <Paragraphs>103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Young Women's Leadership School of Astoria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Chaves</dc:creator>
  <cp:lastModifiedBy>Andrea Chaves</cp:lastModifiedBy>
  <cp:revision>3</cp:revision>
  <dcterms:created xsi:type="dcterms:W3CDTF">2013-05-22T02:34:35Z</dcterms:created>
  <dcterms:modified xsi:type="dcterms:W3CDTF">2013-05-22T03:04:40Z</dcterms:modified>
</cp:coreProperties>
</file>